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29" r:id="rId3"/>
    <p:sldId id="257" r:id="rId4"/>
    <p:sldId id="259" r:id="rId5"/>
    <p:sldId id="262" r:id="rId6"/>
    <p:sldId id="266" r:id="rId7"/>
    <p:sldId id="268" r:id="rId8"/>
    <p:sldId id="267" r:id="rId9"/>
    <p:sldId id="274" r:id="rId10"/>
    <p:sldId id="273" r:id="rId11"/>
    <p:sldId id="276" r:id="rId12"/>
    <p:sldId id="325" r:id="rId13"/>
    <p:sldId id="284" r:id="rId14"/>
    <p:sldId id="282" r:id="rId15"/>
    <p:sldId id="275" r:id="rId16"/>
    <p:sldId id="287" r:id="rId17"/>
    <p:sldId id="290" r:id="rId18"/>
    <p:sldId id="289" r:id="rId19"/>
    <p:sldId id="285" r:id="rId20"/>
    <p:sldId id="286" r:id="rId21"/>
    <p:sldId id="292" r:id="rId22"/>
    <p:sldId id="296" r:id="rId23"/>
    <p:sldId id="303" r:id="rId24"/>
    <p:sldId id="304" r:id="rId25"/>
    <p:sldId id="316" r:id="rId26"/>
    <p:sldId id="319" r:id="rId27"/>
    <p:sldId id="307" r:id="rId28"/>
    <p:sldId id="321" r:id="rId29"/>
    <p:sldId id="297" r:id="rId30"/>
    <p:sldId id="333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33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4660"/>
  </p:normalViewPr>
  <p:slideViewPr>
    <p:cSldViewPr>
      <p:cViewPr varScale="1">
        <p:scale>
          <a:sx n="69" d="100"/>
          <a:sy n="69" d="100"/>
        </p:scale>
        <p:origin x="159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29905-73C3-4363-84D8-95D4AF8FE140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647A-8A5A-4450-9089-183737497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941F5-B5E3-4665-9E6C-C11C05041E63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6FDF2-45CF-4335-8F24-838BEE02F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7C294-233C-4390-BAD9-F1272DEBA5DC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94652-8432-4D91-B452-E83150FF2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4125-8509-4A02-9F10-183F83C64C03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8A5F-31E9-4797-9E3A-1C68295F5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291C4-A9FB-4E06-8F3A-3BC4C6018B4C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92EC-2D15-45AE-B99D-7067AA88D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BE7D-9A41-4B8A-8AEF-2E0CE72BD586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66843-BCD9-44C9-818D-906A2E3B1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5F7E1-9D93-4988-B55E-EB2B2CF875C8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903A-363B-4B4F-8206-FE6734F51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9AA6A-FAEF-4063-BAE7-1AFA874DF1A8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AD38-1EFF-4A51-A1D1-A79C606D7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B3AF1-31DB-47FE-9259-20B664FF49E3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71B9-C53A-47CA-BCD3-042116ADA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90375-5BD4-4925-8F1B-7B17497E322D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4BD85-EA2E-4E42-B2E3-2B43C50E9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07B9B-9701-4DCE-AB90-39F19B53A1EF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76259-5164-4463-A618-25E2FD333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C8A88C-710D-4185-9E7D-21324B3F9E4C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79DBEC-6B38-46BF-9F40-9ECB501E9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artscroll.ru/page.php?al=Korovin_Konstantin_Alekseevich_hudozhni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artscroll.ru/page.php?al=Korovin_Konstantin_Alekseevich_hudozhnik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artscroll.ru/page.php?al=Korovin_Konstantin_Alekseevich_hudozhni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allpapercave.com/wp/EC3bM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647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МБУДО </a:t>
            </a:r>
            <a:r>
              <a:rPr lang="ru-RU" sz="2000" b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«Детская музыкальная школа №5 имени В.Ф. </a:t>
            </a:r>
            <a:r>
              <a:rPr lang="ru-RU" sz="2000" b="1" dirty="0" err="1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Бобылёва</a:t>
            </a:r>
            <a:r>
              <a:rPr lang="ru-RU" sz="20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000" b="1" dirty="0" smtClean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общественно-образовательный проект</a:t>
            </a:r>
            <a:endParaRPr lang="ru-RU" b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 М у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ы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к а л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ь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 я   г о с т и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 я   И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ы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Я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к о в о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й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– С т е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о в с к ой »</a:t>
            </a:r>
            <a:endParaRPr lang="ru-RU" b="1" i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  <a:endParaRPr lang="ru-RU" sz="2000" b="1" i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  гостях  </a:t>
            </a:r>
            <a:r>
              <a:rPr lang="ru-RU" sz="3600" b="1" i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 </a:t>
            </a:r>
            <a:r>
              <a:rPr lang="ru-RU" sz="3600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Эдварда  Грига</a:t>
            </a:r>
            <a:endParaRPr lang="ru-RU" sz="3600" b="1" i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  <a:endParaRPr lang="ru-RU" sz="3600" b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  </a:t>
            </a:r>
            <a:r>
              <a:rPr lang="ru-RU" sz="16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Почётный работник общего образования РФ</a:t>
            </a:r>
            <a:endParaRPr lang="ru-RU" sz="1600" b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   С т а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и с л а в о в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   Я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к о в а – С т е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о в с к а я</a:t>
            </a:r>
            <a:endParaRPr lang="ru-RU" sz="1600" b="1" i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endParaRPr lang="ru-RU" sz="1600" b="1" dirty="0" smtClean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преподаватель музыкально-теоретических дисциплин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музыкального колледжа им. Г</a:t>
            </a:r>
            <a:r>
              <a:rPr lang="ru-RU" sz="16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. и А. </a:t>
            </a:r>
            <a:r>
              <a:rPr lang="ru-RU" sz="1600" b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Пироговых</a:t>
            </a:r>
            <a:endParaRPr lang="ru-RU" sz="1600" b="1" dirty="0" smtClean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 к с а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Ю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ь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е в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а</a:t>
            </a:r>
            <a:r>
              <a:rPr lang="ru-RU" b="1" i="1" dirty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Ф </a:t>
            </a:r>
            <a:r>
              <a:rPr lang="ru-RU" b="1" i="1" dirty="0" err="1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</a:t>
            </a:r>
            <a:r>
              <a:rPr lang="ru-RU" b="1" i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о л о в а</a:t>
            </a:r>
            <a:endParaRPr lang="ru-RU" b="1" i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1600" b="1" dirty="0" smtClean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1600" b="1" dirty="0" smtClean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ln/>
                <a:solidFill>
                  <a:srgbClr val="996633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Город  Рязань 2022 г.</a:t>
            </a:r>
            <a:endParaRPr lang="ru-RU" sz="1600" b="1" dirty="0">
              <a:ln/>
              <a:solidFill>
                <a:srgbClr val="996633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5304"/>
            <a:ext cx="9143999" cy="64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Фортепиано</a:t>
            </a:r>
            <a:r>
              <a:rPr lang="ru-RU" sz="48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, на котором играл Э. Григ </a:t>
            </a:r>
            <a:endParaRPr lang="ru-RU" sz="4800" dirty="0"/>
          </a:p>
        </p:txBody>
      </p:sp>
      <p:pic>
        <p:nvPicPr>
          <p:cNvPr id="15362" name="Picture 2" descr="http://touristerru.s3.netangels.ru/files/4/7/8/8/8/3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14"/>
            <a:ext cx="8280920" cy="6210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26" y="6021288"/>
            <a:ext cx="8507412" cy="64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Э. </a:t>
            </a:r>
            <a:r>
              <a:rPr lang="ru-RU" sz="54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Григ за фортепиано. </a:t>
            </a: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1900 г.</a:t>
            </a:r>
            <a:endParaRPr lang="ru-RU" sz="5400" dirty="0"/>
          </a:p>
        </p:txBody>
      </p:sp>
      <p:pic>
        <p:nvPicPr>
          <p:cNvPr id="32770" name="Picture 2" descr="http://www.skolesekken-rogaland.no/resources/4160/Edvard_Grieg_1E_Bie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8" y="116632"/>
            <a:ext cx="7272808" cy="582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59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artrenewal.org/artwork/194/2194/17091/nina_y_edvard_grieg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58" y="188640"/>
            <a:ext cx="7371484" cy="585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Эдвард и Нина Григ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8889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fvoje.nm.ru/index/GFX/ARTIKLER/Norge/Norge7/Tidemand%20og%20Gu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54016" cy="6264172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3.turbina.ru/photos.4/0/3/3/4/9/1694330/big.photo/Natsionalnyy-muz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37425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0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10300"/>
            <a:ext cx="8507412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Усадьба Э. Грига - </a:t>
            </a:r>
            <a:r>
              <a:rPr lang="ru-RU" b="1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Трольхауген</a:t>
            </a:r>
            <a:endParaRPr lang="ru-RU" dirty="0"/>
          </a:p>
        </p:txBody>
      </p:sp>
      <p:pic>
        <p:nvPicPr>
          <p:cNvPr id="13314" name="Picture 2" descr="http://img-fotki.yandex.ru/get/5814/28745963.6a/0_6b632_3823537a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" y="188639"/>
            <a:ext cx="8956529" cy="6146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5661025"/>
            <a:ext cx="8507412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hlinkClick r:id="rId2" tooltip="Коровин Константин Алексеевич"/>
              </a:rPr>
              <a:t>Коровин Константин Алексеевич</a:t>
            </a:r>
            <a:endParaRPr lang="ru-RU" dirty="0"/>
          </a:p>
        </p:txBody>
      </p:sp>
      <p:pic>
        <p:nvPicPr>
          <p:cNvPr id="3" name="Picture 4" descr="076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93"/>
            <a:ext cx="8964612" cy="6835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ri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3375"/>
            <a:ext cx="3925887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upload.wikimedia.org/wikipedia/commons/thumb/c/c5/Adelsteen_Normann-Munken_g%C3%A5rd_i_Esefjorden.jpg/952px-Adelsteen_Normann-Munken_g%C3%A5rd_i_Esefjo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69014" cy="6509456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upload.wikimedia.org/wikipedia/commons/thumb/7/7f/Kobold_artlibre_jnl.jpg/800px-Kobold_artlibre_j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387762" cy="6632377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60.radikal.ru/i168/1105/e3/e6f7cf50f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602251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35" y="1600200"/>
            <a:ext cx="6401330" cy="4525963"/>
          </a:xfrm>
        </p:spPr>
      </p:pic>
      <p:pic>
        <p:nvPicPr>
          <p:cNvPr id="4" name="Picture 2" descr="http://wallpapercave.com/wp/EC3bM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Aft>
                <a:spcPts val="1350"/>
              </a:spcAft>
            </a:pPr>
            <a:endParaRPr lang="ru-RU" sz="1400" b="1" dirty="0">
              <a:ln/>
              <a:solidFill>
                <a:schemeClr val="accent3">
                  <a:lumMod val="50000"/>
                </a:schemeClr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7777"/>
            <a:ext cx="8807011" cy="6226863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9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037"/>
            <a:ext cx="4320480" cy="671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36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949280"/>
            <a:ext cx="8507412" cy="64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Традиционный </a:t>
            </a:r>
            <a:r>
              <a:rPr lang="ru-RU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норвежский танец </a:t>
            </a:r>
            <a:r>
              <a:rPr lang="ru-RU" sz="36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халлинг</a:t>
            </a:r>
            <a:r>
              <a:rPr lang="ru-RU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</a:t>
            </a: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/>
            </a:r>
            <a:b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</a:b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на </a:t>
            </a:r>
            <a:r>
              <a:rPr lang="ru-RU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ежегодном Фестивале Пера </a:t>
            </a:r>
            <a:r>
              <a:rPr lang="ru-RU" sz="36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Гюнта</a:t>
            </a:r>
            <a:endParaRPr lang="ru-RU" sz="3600" dirty="0"/>
          </a:p>
        </p:txBody>
      </p:sp>
      <p:pic>
        <p:nvPicPr>
          <p:cNvPr id="51202" name="Picture 2" descr="http://upload.wikimedia.org/wikipedia/commons/thumb/7/73/Hallingkast.jpg/1280px-Hallingk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" y="0"/>
            <a:ext cx="9060137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upload.wikimedia.org/wikipedia/commons/thumb/a/a0/Adelsteen_Normann-Norsk_fjordlandskap.jpg/800px-Adelsteen_Normann-Norsk_fjordlandsk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30"/>
            <a:ext cx="9108504" cy="6250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019.radikal.ru/i607/1206/d8/544898492321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674962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0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2" y="5171"/>
            <a:ext cx="4006608" cy="6795920"/>
          </a:xfrm>
          <a:prstGeom prst="ellipse">
            <a:avLst/>
          </a:prstGeom>
          <a:ln w="63500" cap="rnd">
            <a:solidFill>
              <a:srgbClr val="6633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4088" y="2128464"/>
            <a:ext cx="31683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Сольвейг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0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348880"/>
            <a:ext cx="4114800" cy="79149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Е</a:t>
            </a:r>
            <a:r>
              <a:rPr lang="ru-RU" sz="54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. Н. </a:t>
            </a:r>
            <a:r>
              <a:rPr lang="ru-RU" sz="54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Бернацкая</a:t>
            </a:r>
            <a:r>
              <a:rPr lang="ru-RU" sz="54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. </a:t>
            </a: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/>
            </a:r>
            <a:b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</a:b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Танец </a:t>
            </a:r>
            <a:r>
              <a:rPr lang="ru-RU" sz="54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Анитры</a:t>
            </a:r>
            <a:r>
              <a:rPr lang="ru-RU" sz="54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/>
            </a:r>
            <a:br>
              <a:rPr lang="ru-RU" sz="54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</a:br>
            <a:endParaRPr lang="ru-RU" sz="5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743"/>
            <a:ext cx="4634858" cy="68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6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5661025"/>
            <a:ext cx="8507412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hlinkClick r:id="rId2" tooltip="Коровин Константин Алексеевич"/>
              </a:rPr>
              <a:t>Коровин Константин Алексеевич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96"/>
            <a:ext cx="9143999" cy="6758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507412" cy="64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Менуэт</a:t>
            </a:r>
            <a:endParaRPr lang="ru-RU" sz="5400" dirty="0"/>
          </a:p>
        </p:txBody>
      </p:sp>
      <p:pic>
        <p:nvPicPr>
          <p:cNvPr id="3" name="Picture 2" descr="C:\Documents and Settings\Паша\Рабочий стол\тынцы концерт\танцы - картинки\Жак Себастьян ле Чирк Менуэ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88640"/>
            <a:ext cx="7272808" cy="5909155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45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35[1]">
            <a:hlinkClick r:id="" action="ppaction://noaction">
              <a:snd r:embed="rId2" name="Звук 1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037904" cy="6075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988840"/>
            <a:ext cx="3707904" cy="144016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Людвиг </a:t>
            </a:r>
            <a:r>
              <a:rPr lang="ru-RU" sz="3600" b="1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Хольберг</a:t>
            </a: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/>
            </a:r>
            <a:b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</a:b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</a:t>
            </a:r>
            <a:r>
              <a:rPr lang="ru-RU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(1684 - 1754) </a:t>
            </a: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- </a:t>
            </a:r>
            <a:b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</a:br>
            <a:r>
              <a:rPr lang="ru-RU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норвежско-датский </a:t>
            </a:r>
            <a:r>
              <a:rPr lang="ru-RU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писатель</a:t>
            </a:r>
            <a:endParaRPr lang="ru-RU" sz="3600" dirty="0"/>
          </a:p>
        </p:txBody>
      </p:sp>
      <p:pic>
        <p:nvPicPr>
          <p:cNvPr id="55298" name="Picture 2" descr="Ludvig Holber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914105" cy="5877272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8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6" name="Picture 2" descr="http://forum.awd.ru/gallery/images/upload/7e5/29d/7e529d1bc86d58282ed2167a001670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Паша\Рабочий стол\картинки\Гри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1124" y="1817440"/>
            <a:ext cx="320287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69783" y="836712"/>
            <a:ext cx="6858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В гостях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у Эдварда Грига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lub.foto.ru/gallery/images/photo/2013/04/23/2143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433"/>
            <a:ext cx="8928992" cy="6461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http://www2.mixnews.lv/uploads/mixer/fishki/pictures/9440/9440_picture_52c87f8a221e2312069995_fishkifull_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73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«Заход солнца»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584" y="2420888"/>
            <a:ext cx="2895477" cy="161704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http://data.photo.sibnet.ru/upload/imgbig/121829567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5227809" cy="6535139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http://rexstar.ru/uploads/content/file7770c1ab9cb9ff3666c1978439f787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358037" cy="663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5661025"/>
            <a:ext cx="8507412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hlinkClick r:id="rId2" tooltip="Коровин Константин Алексеевич"/>
              </a:rPr>
              <a:t>Коровин Константин Алексеевич</a:t>
            </a:r>
            <a:endParaRPr lang="ru-RU" dirty="0"/>
          </a:p>
        </p:txBody>
      </p:sp>
      <p:pic>
        <p:nvPicPr>
          <p:cNvPr id="3" name="Picture 2" descr="C:\Documents and Settings\Паша\Рабочий стол\тынцы концерт\танцы - картинки\вальс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1" y="548680"/>
            <a:ext cx="8623758" cy="5809277"/>
          </a:xfrm>
          <a:prstGeom prst="rect">
            <a:avLst/>
          </a:prstGeom>
          <a:ln w="88900" cap="sq" cmpd="thickThin">
            <a:solidFill>
              <a:srgbClr val="66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86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165592"/>
            <a:ext cx="8507412" cy="5696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Усадьба Э. Грига - </a:t>
            </a:r>
            <a:r>
              <a:rPr lang="ru-RU" sz="5400" b="1" dirty="0" err="1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Трольхауген</a:t>
            </a:r>
            <a:endParaRPr lang="ru-RU" sz="5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584"/>
            <a:ext cx="9109306" cy="612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34" y="5949280"/>
            <a:ext cx="8507412" cy="64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Гостиная </a:t>
            </a:r>
            <a:r>
              <a:rPr lang="ru-RU" sz="6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в доме Э. Грига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7141"/>
            <a:ext cx="8842817" cy="588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28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240</Words>
  <Application>Microsoft Office PowerPoint</Application>
  <PresentationFormat>Экран (4:3)</PresentationFormat>
  <Paragraphs>32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Gabriola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Коровин Константин Алексеевич</vt:lpstr>
      <vt:lpstr> Усадьба Э. Грига - Трольхауген</vt:lpstr>
      <vt:lpstr>Гостиная в доме Э. Грига</vt:lpstr>
      <vt:lpstr>Фортепиано, на котором играл Э. Григ </vt:lpstr>
      <vt:lpstr>Э. Григ за фортепиано. 1900 г.</vt:lpstr>
      <vt:lpstr>Презентация PowerPoint</vt:lpstr>
      <vt:lpstr>Презентация PowerPoint</vt:lpstr>
      <vt:lpstr>Презентация PowerPoint</vt:lpstr>
      <vt:lpstr>Усадьба Э. Грига - Трольхауген</vt:lpstr>
      <vt:lpstr>Коровин Константин Алексеевич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Традиционный норвежский танец халлинг  на ежегодном Фестивале Пера Гюнта</vt:lpstr>
      <vt:lpstr>Презентация PowerPoint</vt:lpstr>
      <vt:lpstr>Презентация PowerPoint</vt:lpstr>
      <vt:lpstr>Презентация PowerPoint</vt:lpstr>
      <vt:lpstr>Е. Н. Бернацкая.  Танец Анитры </vt:lpstr>
      <vt:lpstr>Коровин Константин Алексеевич</vt:lpstr>
      <vt:lpstr>Менуэт</vt:lpstr>
      <vt:lpstr>Презентация PowerPoint</vt:lpstr>
      <vt:lpstr>Людвиг Хольберг  (1684 - 1754)  -  норвежско-датский писатель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59</cp:revision>
  <dcterms:modified xsi:type="dcterms:W3CDTF">2022-02-02T21:26:40Z</dcterms:modified>
</cp:coreProperties>
</file>